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z8U7qepxiYdeFkXeab/e/eKo6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lorybetokids.com/copy-of-golf-tourname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320689" y="1011277"/>
            <a:ext cx="5373053" cy="3004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5300" b="1"/>
              <a:t>Glory be to Kids </a:t>
            </a:r>
            <a:br>
              <a:rPr lang="en-US" sz="3300" b="1"/>
            </a:br>
            <a:r>
              <a:rPr lang="en-US" sz="3300" b="1"/>
              <a:t>Presents</a:t>
            </a:r>
            <a:br>
              <a:rPr lang="en-US" sz="3300" b="1"/>
            </a:br>
            <a:r>
              <a:rPr lang="en-US" sz="4900" b="1"/>
              <a:t>Chip in for Kids Golf Tournament</a:t>
            </a:r>
            <a:br>
              <a:rPr lang="en-US" sz="4900" b="1"/>
            </a:br>
            <a:r>
              <a:rPr lang="en-US" sz="4900" b="1"/>
              <a:t>Monday May 18, 2026 </a:t>
            </a:r>
            <a:br>
              <a:rPr lang="en-US" sz="3300" b="1"/>
            </a:br>
            <a:r>
              <a:rPr lang="en-US" sz="3300" b="1"/>
              <a:t>at </a:t>
            </a:r>
            <a:br>
              <a:rPr lang="en-US" sz="3300" b="1"/>
            </a:br>
            <a:r>
              <a:rPr lang="en-US" sz="3600" b="1"/>
              <a:t>Springville Country Club</a:t>
            </a:r>
            <a:endParaRPr sz="4900" b="1"/>
          </a:p>
        </p:txBody>
      </p:sp>
      <p:sp>
        <p:nvSpPr>
          <p:cNvPr id="86" name="Google Shape;86;p1"/>
          <p:cNvSpPr txBox="1">
            <a:spLocks noGrp="1"/>
          </p:cNvSpPr>
          <p:nvPr>
            <p:ph type="subTitle" idx="1"/>
          </p:nvPr>
        </p:nvSpPr>
        <p:spPr>
          <a:xfrm>
            <a:off x="643465" y="4015423"/>
            <a:ext cx="5081926" cy="2928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/>
              <a:t>Entry Fee: $150 per golfer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/>
              <a:t>Format: Four Person Scramble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/>
              <a:t>Time: Noon Shotgun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/>
              <a:t>Plenty of Prizes, Contests &amp; Raffles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/>
              <a:t>Hurry reserve your spot 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 u="sng">
                <a:solidFill>
                  <a:schemeClr val="hlink"/>
                </a:solidFill>
                <a:hlinkClick r:id="rId3"/>
              </a:rPr>
              <a:t>Register Online Today</a:t>
            </a:r>
            <a:endParaRPr sz="1500" b="1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n-US" sz="1500" b="1"/>
              <a:t>www.glorybetokids.com</a:t>
            </a:r>
            <a:endParaRPr/>
          </a:p>
        </p:txBody>
      </p:sp>
      <p:sp>
        <p:nvSpPr>
          <p:cNvPr id="87" name="Google Shape;87;p1"/>
          <p:cNvSpPr/>
          <p:nvPr/>
        </p:nvSpPr>
        <p:spPr>
          <a:xfrm>
            <a:off x="6466609" y="1"/>
            <a:ext cx="2066948" cy="1621879"/>
          </a:xfrm>
          <a:custGeom>
            <a:avLst/>
            <a:gdLst/>
            <a:ahLst/>
            <a:cxnLst/>
            <a:rect l="l" t="t" r="r" b="b"/>
            <a:pathLst>
              <a:path w="2066948" h="1621879" extrusionOk="0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1" descr="Logo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40743" y="453055"/>
            <a:ext cx="2565029" cy="2419050"/>
          </a:xfrm>
          <a:custGeom>
            <a:avLst/>
            <a:gdLst/>
            <a:ahLst/>
            <a:cxnLst/>
            <a:rect l="l" t="t" r="r" b="b"/>
            <a:pathLst>
              <a:path w="1964763" h="1856167" extrusionOk="0">
                <a:moveTo>
                  <a:pt x="34265" y="0"/>
                </a:moveTo>
                <a:lnTo>
                  <a:pt x="1930498" y="0"/>
                </a:lnTo>
                <a:cubicBezTo>
                  <a:pt x="1949422" y="0"/>
                  <a:pt x="1964763" y="15341"/>
                  <a:pt x="1964763" y="34265"/>
                </a:cubicBezTo>
                <a:lnTo>
                  <a:pt x="1964763" y="1821902"/>
                </a:lnTo>
                <a:cubicBezTo>
                  <a:pt x="1964763" y="1840826"/>
                  <a:pt x="1949422" y="1856167"/>
                  <a:pt x="1930498" y="1856167"/>
                </a:cubicBezTo>
                <a:lnTo>
                  <a:pt x="34265" y="1856167"/>
                </a:lnTo>
                <a:cubicBezTo>
                  <a:pt x="15341" y="1856167"/>
                  <a:pt x="0" y="1840826"/>
                  <a:pt x="0" y="1821902"/>
                </a:cubicBezTo>
                <a:lnTo>
                  <a:pt x="0" y="34265"/>
                </a:lnTo>
                <a:cubicBezTo>
                  <a:pt x="0" y="15341"/>
                  <a:pt x="15341" y="0"/>
                  <a:pt x="34265" y="0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9590726" y="4546703"/>
            <a:ext cx="569514" cy="569514"/>
          </a:xfrm>
          <a:prstGeom prst="ellipse">
            <a:avLst/>
          </a:prstGeom>
          <a:noFill/>
          <a:ln w="127000" cap="flat" cmpd="sng">
            <a:solidFill>
              <a:schemeClr val="accent5">
                <a:alpha val="94901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0930758" y="3236233"/>
            <a:ext cx="1261243" cy="1648694"/>
          </a:xfrm>
          <a:custGeom>
            <a:avLst/>
            <a:gdLst/>
            <a:ahLst/>
            <a:cxnLst/>
            <a:rect l="l" t="t" r="r" b="b"/>
            <a:pathLst>
              <a:path w="1261243" h="1648694" extrusionOk="0">
                <a:moveTo>
                  <a:pt x="824347" y="0"/>
                </a:moveTo>
                <a:cubicBezTo>
                  <a:pt x="938165" y="0"/>
                  <a:pt x="1046596" y="23067"/>
                  <a:pt x="1145220" y="64781"/>
                </a:cubicBezTo>
                <a:lnTo>
                  <a:pt x="1261243" y="127757"/>
                </a:lnTo>
                <a:lnTo>
                  <a:pt x="1261243" y="1520938"/>
                </a:lnTo>
                <a:lnTo>
                  <a:pt x="1145220" y="1583913"/>
                </a:lnTo>
                <a:cubicBezTo>
                  <a:pt x="1046596" y="1625627"/>
                  <a:pt x="938165" y="1648694"/>
                  <a:pt x="824347" y="1648694"/>
                </a:cubicBezTo>
                <a:cubicBezTo>
                  <a:pt x="369073" y="1648694"/>
                  <a:pt x="0" y="1279621"/>
                  <a:pt x="0" y="824347"/>
                </a:cubicBezTo>
                <a:cubicBezTo>
                  <a:pt x="0" y="369073"/>
                  <a:pt x="369073" y="0"/>
                  <a:pt x="8243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 rot="-1136562">
            <a:off x="7004836" y="5166682"/>
            <a:ext cx="1835725" cy="2024785"/>
          </a:xfrm>
          <a:custGeom>
            <a:avLst/>
            <a:gdLst/>
            <a:ahLst/>
            <a:cxnLst/>
            <a:rect l="l" t="t" r="r" b="b"/>
            <a:pathLst>
              <a:path w="1835725" h="2024785" extrusionOk="0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6428804" y="6039059"/>
            <a:ext cx="1978348" cy="818941"/>
          </a:xfrm>
          <a:custGeom>
            <a:avLst/>
            <a:gdLst/>
            <a:ahLst/>
            <a:cxnLst/>
            <a:rect l="l" t="t" r="r" b="b"/>
            <a:pathLst>
              <a:path w="1991064" h="824205" extrusionOk="0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0851696" y="5519196"/>
            <a:ext cx="1340305" cy="1338805"/>
          </a:xfrm>
          <a:custGeom>
            <a:avLst/>
            <a:gdLst/>
            <a:ahLst/>
            <a:cxnLst/>
            <a:rect l="l" t="t" r="r" b="b"/>
            <a:pathLst>
              <a:path w="1340305" h="1338805" extrusionOk="0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87399" y="1752431"/>
            <a:ext cx="2732100" cy="34820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Glory be to Kids  Presents Chip in for Kids Golf Tournament Monday May 18, 2026  at  Springville Country Club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Cynthia Zalikowski</dc:creator>
  <cp:lastModifiedBy>Cynthia Zalikowski</cp:lastModifiedBy>
  <cp:revision>1</cp:revision>
  <dcterms:created xsi:type="dcterms:W3CDTF">2023-03-30T22:05:17Z</dcterms:created>
  <dcterms:modified xsi:type="dcterms:W3CDTF">2026-02-14T14:37:06Z</dcterms:modified>
</cp:coreProperties>
</file>